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8" r:id="rId9"/>
    <p:sldId id="263" r:id="rId10"/>
    <p:sldId id="264" r:id="rId11"/>
    <p:sldId id="269" r:id="rId12"/>
    <p:sldId id="265" r:id="rId13"/>
    <p:sldId id="270" r:id="rId14"/>
    <p:sldId id="266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48" d="100"/>
          <a:sy n="48" d="100"/>
        </p:scale>
        <p:origin x="-96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105A8-2DDC-914E-9C50-859DBDFFE2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42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AE391-D149-914E-A15F-A8B8BE9BCD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0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0A45B-9878-0A43-B9E7-1A095DE4D1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10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4A95339-8E4F-1046-A181-9B7CB2AD67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87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3943A-979D-F54E-9B54-3F9F4E0B38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73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213B0-E4E3-3E41-A462-0F3B2A0B89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06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CFC2D-38C0-BB46-B7DA-7289AAC5A9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01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86EC9-CDE3-E64F-938E-1BBE031D3D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5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A5690-3D6C-644B-B7EB-886F701E7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80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9E9BF-2C79-2F42-8D80-460234A06F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4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D89F2-719F-0B4D-A01F-C3A57E8C34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1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0C2FC-4344-B042-9023-A0706533BF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33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BC2260-73F9-CC46-89D0-0CB832ADA7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3.3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ScreenShot 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673225"/>
            <a:ext cx="7772400" cy="33591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ScreenShot 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871663"/>
            <a:ext cx="7772400" cy="296227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ScreenShot 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635000"/>
            <a:ext cx="7772400" cy="54356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ScreenShot 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573213"/>
            <a:ext cx="7772400" cy="355758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ScreenShot 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874713"/>
            <a:ext cx="7772400" cy="49561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ScreenShot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503488"/>
            <a:ext cx="7772400" cy="1698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ScreenShot 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27100"/>
            <a:ext cx="8839200" cy="4689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ScreenShot 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14413"/>
            <a:ext cx="9144000" cy="4676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ScreenShot 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057400"/>
            <a:ext cx="9144000" cy="2589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ScreenShot 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220913"/>
            <a:ext cx="9144000" cy="2263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ScreenShot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27075"/>
            <a:ext cx="8458200" cy="4857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ScreenShot 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925638"/>
            <a:ext cx="9144000" cy="2771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ScreenShot 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41400"/>
            <a:ext cx="8458200" cy="4276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</Words>
  <Application>Microsoft Office PowerPoint</Application>
  <PresentationFormat>On-screen Show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Blank Presentation</vt:lpstr>
      <vt:lpstr>3.3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Parkland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3.3</dc:title>
  <dc:creator>Parkland High School</dc:creator>
  <cp:lastModifiedBy>test</cp:lastModifiedBy>
  <cp:revision>2</cp:revision>
  <dcterms:created xsi:type="dcterms:W3CDTF">2011-10-11T13:03:26Z</dcterms:created>
  <dcterms:modified xsi:type="dcterms:W3CDTF">2014-10-01T18:53:13Z</dcterms:modified>
</cp:coreProperties>
</file>